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5" r:id="rId1"/>
  </p:sldMasterIdLst>
  <p:notesMasterIdLst>
    <p:notesMasterId r:id="rId11"/>
  </p:notesMasterIdLst>
  <p:sldIdLst>
    <p:sldId id="256" r:id="rId2"/>
    <p:sldId id="262" r:id="rId3"/>
    <p:sldId id="261" r:id="rId4"/>
    <p:sldId id="265" r:id="rId5"/>
    <p:sldId id="263" r:id="rId6"/>
    <p:sldId id="260" r:id="rId7"/>
    <p:sldId id="258" r:id="rId8"/>
    <p:sldId id="257" r:id="rId9"/>
    <p:sldId id="264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038"/>
    <p:restoredTop sz="69932"/>
  </p:normalViewPr>
  <p:slideViewPr>
    <p:cSldViewPr snapToGrid="0">
      <p:cViewPr varScale="1">
        <p:scale>
          <a:sx n="87" d="100"/>
          <a:sy n="87" d="100"/>
        </p:scale>
        <p:origin x="230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83B30A-3844-8246-8B46-92E63E9CFE86}" type="datetimeFigureOut">
              <a:rPr lang="fr-FR" smtClean="0"/>
              <a:t>11/12/2023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08383D-A89F-6641-9455-D346BB3D938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770006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08383D-A89F-6641-9455-D346BB3D9380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193734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HTC </a:t>
            </a:r>
            <a:r>
              <a:rPr lang="fr-FR" dirty="0" err="1"/>
              <a:t>Dream</a:t>
            </a:r>
            <a:r>
              <a:rPr lang="fr-FR" dirty="0"/>
              <a:t> un des premier téléphone sous Android en 2008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08383D-A89F-6641-9455-D346BB3D9380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73891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Le plus accessible car moins cher qu’un iPhone avec les marque d’entrée de gamme</a:t>
            </a:r>
          </a:p>
          <a:p>
            <a:r>
              <a:rPr lang="fr-FR" dirty="0"/>
              <a:t>Magasin d’application officiel et propriétaire de google</a:t>
            </a:r>
          </a:p>
          <a:p>
            <a:r>
              <a:rPr lang="fr-FR" dirty="0"/>
              <a:t>On peut installer des apps par d’autres moyens contrairement à iOS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08383D-A89F-6641-9455-D346BB3D9380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114103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08383D-A89F-6641-9455-D346BB3D9380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137955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L’interface est adapté à l’usage avec la taille du texte et des écrans pour que ce soit lisible et accessibles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08383D-A89F-6641-9455-D346BB3D9380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532816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08383D-A89F-6641-9455-D346BB3D9380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348930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08383D-A89F-6641-9455-D346BB3D9380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826501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2CE8D-5255-334F-B8DE-05F5DBF3F650}" type="datetime1">
              <a:rPr lang="fr-FR" smtClean="0"/>
              <a:t>11/12/2023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Qualité de développement Android par Jocelyn CARAMAN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A1BAFD-AFDD-6147-8829-7713772CB27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851490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2A97D-EB59-5A4C-AE8E-BFD197A8B6AB}" type="datetime1">
              <a:rPr lang="fr-FR" smtClean="0"/>
              <a:t>11/12/2023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Qualité de développement Android par Jocelyn CARAMAN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A1BAFD-AFDD-6147-8829-7713772CB27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553817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41C91-8388-9F45-BFD1-33428B3B9106}" type="datetime1">
              <a:rPr lang="fr-FR" smtClean="0"/>
              <a:t>11/12/2023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Qualité de développement Android par Jocelyn CARAMAN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A1BAFD-AFDD-6147-8829-7713772CB27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70278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D6EF0F-23C7-5147-9A33-3037A3EB5338}" type="datetime1">
              <a:rPr lang="fr-FR" smtClean="0"/>
              <a:t>11/12/2023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Qualité de développement Android par Jocelyn CARAMAN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A1BAFD-AFDD-6147-8829-7713772CB27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432005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3DA04-588B-1942-A3AC-5A2956B4EA76}" type="datetime1">
              <a:rPr lang="fr-FR" smtClean="0"/>
              <a:t>11/12/2023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Qualité de développement Android par Jocelyn CARAMAN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A1BAFD-AFDD-6147-8829-7713772CB27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233755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462007-5105-A149-9B76-574DFE5D6925}" type="datetime1">
              <a:rPr lang="fr-FR" smtClean="0"/>
              <a:t>11/12/2023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Qualité de développement Android par Jocelyn CARAMAN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A1BAFD-AFDD-6147-8829-7713772CB27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156514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720C7-4BD4-DB41-8C50-2900F235C4D7}" type="datetime1">
              <a:rPr lang="fr-FR" smtClean="0"/>
              <a:t>11/12/2023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Qualité de développement Android par Jocelyn CARAMAN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A1BAFD-AFDD-6147-8829-7713772CB27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094895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1A209-A348-1E43-8ED9-E78F12AE68C5}" type="datetime1">
              <a:rPr lang="fr-FR" smtClean="0"/>
              <a:t>11/12/2023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Qualité de développement Android par Jocelyn CARAMAN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A1BAFD-AFDD-6147-8829-7713772CB27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787120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CC47D-0D3F-BB4E-9F09-30CDF1662F43}" type="datetime1">
              <a:rPr lang="fr-FR" smtClean="0"/>
              <a:t>11/12/2023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Qualité de développement Android par Jocelyn CARAMAN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A1BAFD-AFDD-6147-8829-7713772CB27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393956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916FA-032F-F440-AD4F-B7BA43EDD3B2}" type="datetime1">
              <a:rPr lang="fr-FR" smtClean="0"/>
              <a:t>11/12/2023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Qualité de développement Android par Jocelyn CARAMAN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A1BAFD-AFDD-6147-8829-7713772CB27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611150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BE147-7E16-AA49-B695-B7769E259A8F}" type="datetime1">
              <a:rPr lang="fr-FR" smtClean="0"/>
              <a:t>11/12/2023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Qualité de développement Android par Jocelyn CARAMAN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A1BAFD-AFDD-6147-8829-7713772CB27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255638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17CC31-C781-424F-A952-592529B2CE2C}" type="datetime1">
              <a:rPr lang="fr-FR" smtClean="0"/>
              <a:t>11/12/2023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Qualité de développement Android par Jocelyn CARAMAN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A1BAFD-AFDD-6147-8829-7713772CB27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585228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26794-EE43-D245-B0E5-66718E160E30}" type="datetime1">
              <a:rPr lang="fr-FR" smtClean="0"/>
              <a:t>11/12/2023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Qualité de développement Android par Jocelyn CARAMAN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A1BAFD-AFDD-6147-8829-7713772CB27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781404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AFA0F8A5-9F62-244C-9094-EF6957979E13}" type="datetime1">
              <a:rPr lang="fr-FR" smtClean="0"/>
              <a:t>11/12/2023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r>
              <a:rPr lang="fr-FR"/>
              <a:t>Qualité de développement Android par Jocelyn CARAMAN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C2A1BAFD-AFDD-6147-8829-7713772CB27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003282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r>
              <a:rPr lang="fr-FR"/>
              <a:t>Qualité de développement Android par Jocelyn CARAMAN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680EBEAF-4B5E-0F46-808B-12891445B3D7}" type="datetime1">
              <a:rPr lang="fr-FR" smtClean="0"/>
              <a:t>11/12/2023</a:t>
            </a:fld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C2A1BAFD-AFDD-6147-8829-7713772CB27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7455295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88" r:id="rId13"/>
    <p:sldLayoutId id="2147483689" r:id="rId14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jpg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tiff"/><Relationship Id="rId4" Type="http://schemas.openxmlformats.org/officeDocument/2006/relationships/image" Target="../media/image10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081B2F7-D8BB-97CD-5D41-6F38C77011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53682"/>
            <a:ext cx="9144000" cy="2356281"/>
          </a:xfrm>
        </p:spPr>
        <p:txBody>
          <a:bodyPr>
            <a:normAutofit fontScale="90000"/>
          </a:bodyPr>
          <a:lstStyle/>
          <a:p>
            <a:r>
              <a:rPr lang="fr-FR" dirty="0"/>
              <a:t>Qualité de développement - Android</a:t>
            </a:r>
            <a:br>
              <a:rPr lang="fr-FR" dirty="0"/>
            </a:br>
            <a:endParaRPr lang="fr-FR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A89378F-4C9B-A987-BBC0-53946DF429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Introduction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D4FBEE5-3C35-8D5C-52B4-256B021341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7200" y="6131927"/>
            <a:ext cx="4114800" cy="365125"/>
          </a:xfrm>
        </p:spPr>
        <p:txBody>
          <a:bodyPr/>
          <a:lstStyle/>
          <a:p>
            <a:r>
              <a:rPr lang="fr-FR"/>
              <a:t>Qualité de développement Android par Jocelyn CARAMAN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983F61F-9BBF-6743-E3D0-D99A85B1EA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A1BAFD-AFDD-6147-8829-7713772CB27B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007100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3F7B230-ED71-F64C-C1D7-75F9DF28CE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Android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44564FD-799B-A484-7050-04D1342E30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18713" y="2222287"/>
            <a:ext cx="5803314" cy="3638763"/>
          </a:xfrm>
        </p:spPr>
        <p:txBody>
          <a:bodyPr>
            <a:normAutofit/>
          </a:bodyPr>
          <a:lstStyle/>
          <a:p>
            <a:r>
              <a:rPr lang="fr-FR" dirty="0"/>
              <a:t>Système d’exploitation mobile basé sur Linux</a:t>
            </a:r>
          </a:p>
          <a:p>
            <a:r>
              <a:rPr lang="fr-FR" dirty="0"/>
              <a:t>Développé par Google</a:t>
            </a:r>
          </a:p>
          <a:p>
            <a:r>
              <a:rPr lang="fr-FR" dirty="0"/>
              <a:t>Lancé en juin 2007</a:t>
            </a:r>
          </a:p>
          <a:p>
            <a:r>
              <a:rPr lang="fr-FR" dirty="0"/>
              <a:t>Développement d’app native en Java puis </a:t>
            </a:r>
            <a:r>
              <a:rPr lang="fr-FR" dirty="0" err="1"/>
              <a:t>Kotlin</a:t>
            </a:r>
            <a:r>
              <a:rPr lang="fr-FR" dirty="0"/>
              <a:t> (depuis 2019) </a:t>
            </a:r>
          </a:p>
        </p:txBody>
      </p:sp>
      <p:pic>
        <p:nvPicPr>
          <p:cNvPr id="3076" name="Picture 4" descr="undefined">
            <a:extLst>
              <a:ext uri="{FF2B5EF4-FFF2-40B4-BE49-F238E27FC236}">
                <a16:creationId xmlns:a16="http://schemas.microsoft.com/office/drawing/2014/main" id="{385ADD83-E82C-FFAC-BA26-CE3CB514B61B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97725" y="2949575"/>
            <a:ext cx="3175000" cy="218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DC86920-C6C7-323C-8615-59E63AFFEE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Qualité de développement Android par Jocelyn CARAMAN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C06582C-8B79-70DE-BBA2-D8D8E1767B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A1BAFD-AFDD-6147-8829-7713772CB27B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222590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3F7B230-ED71-F64C-C1D7-75F9DF28CE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Android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44564FD-799B-A484-7050-04D1342E30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6797277" cy="3638763"/>
          </a:xfrm>
        </p:spPr>
        <p:txBody>
          <a:bodyPr>
            <a:normAutofit/>
          </a:bodyPr>
          <a:lstStyle/>
          <a:p>
            <a:r>
              <a:rPr lang="fr-FR" dirty="0"/>
              <a:t>Présent sur différent types d’appareils (téléphone, tablette, TV, voiture, montre, ordinateur…)</a:t>
            </a:r>
          </a:p>
          <a:p>
            <a:r>
              <a:rPr lang="fr-FR" dirty="0"/>
              <a:t>Système d’exploitation le plus utilisé dans le monde</a:t>
            </a:r>
          </a:p>
          <a:p>
            <a:r>
              <a:rPr lang="fr-FR" dirty="0"/>
              <a:t>3 milliards d’appareils actifs en 2021</a:t>
            </a:r>
          </a:p>
          <a:p>
            <a:r>
              <a:rPr lang="fr-FR" dirty="0"/>
              <a:t>Dernière version : Android 14 sortie en Octobre 2023</a:t>
            </a:r>
          </a:p>
          <a:p>
            <a:r>
              <a:rPr lang="fr-FR" dirty="0"/>
              <a:t>Plus de 3 millions d’applications disponibles sur le Google Play Store en 2021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30CF549-BA13-7932-00C7-D9F330E21EA8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526889" y="2216012"/>
            <a:ext cx="3102138" cy="3638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DC86920-C6C7-323C-8615-59E63AFFEE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Qualité de développement Android par Jocelyn CARAMAN</a:t>
            </a:r>
            <a:endParaRPr lang="fr-FR" dirty="0"/>
          </a:p>
        </p:txBody>
      </p:sp>
      <p:pic>
        <p:nvPicPr>
          <p:cNvPr id="1028" name="Picture 4" descr="undefined">
            <a:extLst>
              <a:ext uri="{FF2B5EF4-FFF2-40B4-BE49-F238E27FC236}">
                <a16:creationId xmlns:a16="http://schemas.microsoft.com/office/drawing/2014/main" id="{5E384009-DEE6-C7E7-434F-B39B76C701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4552" y="5429789"/>
            <a:ext cx="4366628" cy="862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4672DC1-4D75-9571-46DD-E7FCF9821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A1BAFD-AFDD-6147-8829-7713772CB27B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381278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>
            <a:extLst>
              <a:ext uri="{FF2B5EF4-FFF2-40B4-BE49-F238E27FC236}">
                <a16:creationId xmlns:a16="http://schemas.microsoft.com/office/drawing/2014/main" id="{DAD47858-7A44-47E5-AC94-E528B41D1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35A6042-5EA5-B3C2-4049-519612B566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2" y="639097"/>
            <a:ext cx="3211392" cy="37811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/>
              <a:t>Android – Les appareils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463C51E-4C59-4602-8432-5BB95E378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0658" y="0"/>
            <a:ext cx="7552944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4">
            <a:extLst>
              <a:ext uri="{FF2B5EF4-FFF2-40B4-BE49-F238E27FC236}">
                <a16:creationId xmlns:a16="http://schemas.microsoft.com/office/drawing/2014/main" id="{53BD741A-3F41-45C2-A7D1-440BB2354A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0386" y="958640"/>
            <a:ext cx="6258150" cy="4945244"/>
          </a:xfrm>
          <a:prstGeom prst="roundRect">
            <a:avLst>
              <a:gd name="adj" fmla="val 3513"/>
            </a:avLst>
          </a:prstGeom>
          <a:solidFill>
            <a:schemeClr val="tx1"/>
          </a:solidFill>
          <a:ln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oogle Shape;126;p23">
            <a:extLst>
              <a:ext uri="{FF2B5EF4-FFF2-40B4-BE49-F238E27FC236}">
                <a16:creationId xmlns:a16="http://schemas.microsoft.com/office/drawing/2014/main" id="{9FF97B6E-6A21-3DC9-C360-ABA517E806C7}"/>
              </a:ext>
            </a:extLst>
          </p:cNvPr>
          <p:cNvPicPr preferRelativeResize="0">
            <a:picLocks noGrp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612118" y="1366073"/>
            <a:ext cx="5630441" cy="4096145"/>
          </a:xfrm>
          <a:prstGeom prst="rect">
            <a:avLst/>
          </a:prstGeom>
          <a:noFill/>
        </p:spPr>
      </p:pic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81BFC62-0D2E-BE80-A57D-03EB10B795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1514" y="6041362"/>
            <a:ext cx="8644320" cy="365125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Qualité de développement Android par Jocelyn CARAMAN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7F7E6F3C-84A4-76AD-DF84-D4C2D8A9E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A1BAFD-AFDD-6147-8829-7713772CB27B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101813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A16C0DF-4AEC-9F3F-11C8-E9F521B58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Interfaces d’Android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757B2FFB-EACD-18E9-892B-36B29D2E3D27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507423" y="2119261"/>
            <a:ext cx="2287562" cy="3638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android tv rounded corners update">
            <a:extLst>
              <a:ext uri="{FF2B5EF4-FFF2-40B4-BE49-F238E27FC236}">
                <a16:creationId xmlns:a16="http://schemas.microsoft.com/office/drawing/2014/main" id="{32F43909-8F72-7DD0-DD8E-C021BC55E544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759" y="2930254"/>
            <a:ext cx="4459523" cy="2508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4AA51BC6-CA7D-0A8E-7831-60357AA0366C}"/>
              </a:ext>
            </a:extLst>
          </p:cNvPr>
          <p:cNvSpPr txBox="1"/>
          <p:nvPr/>
        </p:nvSpPr>
        <p:spPr>
          <a:xfrm>
            <a:off x="9234403" y="5900758"/>
            <a:ext cx="27071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Tablette Nexus 7 -Android 4.1 Jelly Bean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93107E6A-E796-37FD-1E6F-193EEDBA7C01}"/>
              </a:ext>
            </a:extLst>
          </p:cNvPr>
          <p:cNvSpPr txBox="1"/>
          <p:nvPr/>
        </p:nvSpPr>
        <p:spPr>
          <a:xfrm>
            <a:off x="1049312" y="6004832"/>
            <a:ext cx="2826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Android TV - Android 10</a:t>
            </a:r>
          </a:p>
        </p:txBody>
      </p:sp>
      <p:sp>
        <p:nvSpPr>
          <p:cNvPr id="8" name="AutoShape 6" descr="Screenshot showing split-screen mode in Android Auto.">
            <a:extLst>
              <a:ext uri="{FF2B5EF4-FFF2-40B4-BE49-F238E27FC236}">
                <a16:creationId xmlns:a16="http://schemas.microsoft.com/office/drawing/2014/main" id="{632AD1EF-AAD9-3C9B-7969-456F361B0BE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" name="AutoShape 8" descr="Screenshot showing split-screen mode in Android Auto.">
            <a:extLst>
              <a:ext uri="{FF2B5EF4-FFF2-40B4-BE49-F238E27FC236}">
                <a16:creationId xmlns:a16="http://schemas.microsoft.com/office/drawing/2014/main" id="{B27D9FD6-AC00-7506-3EFC-684BFA0558E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35B9DEC4-8DDC-873B-7150-80989EE696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18973" y="3152664"/>
            <a:ext cx="4215430" cy="2254084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457DEDD3-C13B-FDF3-5D14-282F1B0BE985}"/>
              </a:ext>
            </a:extLst>
          </p:cNvPr>
          <p:cNvSpPr txBox="1"/>
          <p:nvPr/>
        </p:nvSpPr>
        <p:spPr>
          <a:xfrm>
            <a:off x="5713480" y="5866333"/>
            <a:ext cx="28264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Android Auto – </a:t>
            </a:r>
          </a:p>
          <a:p>
            <a:pPr algn="ctr"/>
            <a:r>
              <a:rPr lang="fr-FR" dirty="0"/>
              <a:t>Android 13</a:t>
            </a: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9B0446BB-9B60-C049-2348-A0C008153A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Qualité de développement Android par Jocelyn CARAMAN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EB08F7A-E1E0-CBDB-7B54-E5E5FF967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A1BAFD-AFDD-6147-8829-7713772CB27B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495837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C4C2996-D2C2-7DA0-F231-0AF4FCC3D7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Quelques exemples – Apps Groupe Seb</a:t>
            </a:r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FA8D5892-214C-6206-9629-C44D6799A9E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2132993" y="2222500"/>
            <a:ext cx="1679330" cy="3638550"/>
          </a:xfrm>
          <a:prstGeom prst="rect">
            <a:avLst/>
          </a:prstGeom>
        </p:spPr>
      </p:pic>
      <p:pic>
        <p:nvPicPr>
          <p:cNvPr id="8" name="Espace réservé du contenu 7">
            <a:extLst>
              <a:ext uri="{FF2B5EF4-FFF2-40B4-BE49-F238E27FC236}">
                <a16:creationId xmlns:a16="http://schemas.microsoft.com/office/drawing/2014/main" id="{4803ABCD-3673-F488-7BE4-6937EA992A8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9095834" y="2222498"/>
            <a:ext cx="1679330" cy="3638550"/>
          </a:xfrm>
          <a:prstGeom prst="rect">
            <a:avLst/>
          </a:prstGeom>
        </p:spPr>
      </p:pic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D84C594F-99C5-9DE1-D5E0-2F28BFF9D0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Qualité de développement Android par Jocelyn CARAMAN</a:t>
            </a:r>
            <a:endParaRPr lang="fr-FR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A4EAC562-6A51-C77E-4BFE-577F79313E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98510" y="2222500"/>
            <a:ext cx="1679330" cy="3638548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8625338B-E20E-F8EB-AD5D-170D61319BE2}"/>
              </a:ext>
            </a:extLst>
          </p:cNvPr>
          <p:cNvSpPr txBox="1"/>
          <p:nvPr/>
        </p:nvSpPr>
        <p:spPr>
          <a:xfrm>
            <a:off x="2132993" y="6037155"/>
            <a:ext cx="1523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myMoulinex</a:t>
            </a:r>
            <a:endParaRPr lang="fr-FR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CB917180-D506-4B20-491D-C8824656FEEA}"/>
              </a:ext>
            </a:extLst>
          </p:cNvPr>
          <p:cNvSpPr txBox="1"/>
          <p:nvPr/>
        </p:nvSpPr>
        <p:spPr>
          <a:xfrm>
            <a:off x="6010761" y="6037155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Seb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5F07C306-A81A-6CA3-980F-560E93A53CF0}"/>
              </a:ext>
            </a:extLst>
          </p:cNvPr>
          <p:cNvSpPr txBox="1"/>
          <p:nvPr/>
        </p:nvSpPr>
        <p:spPr>
          <a:xfrm>
            <a:off x="9581075" y="6027471"/>
            <a:ext cx="708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Tefal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58D9410C-7CF3-454B-AF39-AF29B8247E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A1BAFD-AFDD-6147-8829-7713772CB27B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103538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96767BC-82AD-9DB9-024C-0CB8B22F9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Organisation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4DD4727-311C-FB06-9A77-27299F6C15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Cours sous formes de petits ateliers et explications</a:t>
            </a:r>
          </a:p>
          <a:p>
            <a:r>
              <a:rPr lang="fr-FR" dirty="0"/>
              <a:t>Durée 28h : 3 jours + 1 ½ journée</a:t>
            </a:r>
          </a:p>
          <a:p>
            <a:r>
              <a:rPr lang="fr-FR" dirty="0"/>
              <a:t>2 évaluations :</a:t>
            </a:r>
          </a:p>
          <a:p>
            <a:pPr lvl="1"/>
            <a:r>
              <a:rPr lang="fr-FR" dirty="0"/>
              <a:t>1 QCM</a:t>
            </a:r>
          </a:p>
          <a:p>
            <a:pPr lvl="1"/>
            <a:r>
              <a:rPr lang="fr-FR" dirty="0"/>
              <a:t>1 projet avec rapport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EA6EC86F-EC15-5AA8-83D0-DAC63BBEC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Qualité de développement Android par Jocelyn CARAMAN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7B43477-0681-4DFF-FF91-9BD683C5A1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A1BAFD-AFDD-6147-8829-7713772CB27B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677101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6063F72-36C2-9C4E-7683-3ECBBC519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Sommaire du cours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2449548-02B1-6D04-5CC9-3E035A0B85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Bases de </a:t>
            </a:r>
            <a:r>
              <a:rPr lang="fr-FR" dirty="0" err="1"/>
              <a:t>Kotlin</a:t>
            </a:r>
            <a:endParaRPr lang="fr-FR" dirty="0"/>
          </a:p>
          <a:p>
            <a:r>
              <a:rPr lang="fr-FR" dirty="0"/>
              <a:t>Première application Android</a:t>
            </a:r>
          </a:p>
          <a:p>
            <a:r>
              <a:rPr lang="fr-FR" dirty="0"/>
              <a:t>Créer une interface avancée</a:t>
            </a:r>
          </a:p>
          <a:p>
            <a:r>
              <a:rPr lang="fr-FR" dirty="0"/>
              <a:t>Architecture d’une application</a:t>
            </a:r>
          </a:p>
          <a:p>
            <a:r>
              <a:rPr lang="fr-FR" dirty="0"/>
              <a:t>Connexion à Internet et persistance des données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8CF8EE11-C17B-3B26-FC37-6AB925BE56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Qualité de développement Android par Jocelyn CARAMAN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70E56F77-DAB0-8EE1-4CB3-33422AA95F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A1BAFD-AFDD-6147-8829-7713772CB27B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835741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6063F72-36C2-9C4E-7683-3ECBBC519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Objectifs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2449548-02B1-6D04-5CC9-3E035A0B85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Connaître le langage </a:t>
            </a:r>
            <a:r>
              <a:rPr lang="fr-FR" dirty="0" err="1"/>
              <a:t>Kotlin</a:t>
            </a:r>
            <a:r>
              <a:rPr lang="fr-FR" dirty="0"/>
              <a:t> et Android Studio</a:t>
            </a:r>
          </a:p>
          <a:p>
            <a:r>
              <a:rPr lang="fr-FR" dirty="0"/>
              <a:t>Savoir développer une app interactive qui se connecte à Internet</a:t>
            </a:r>
          </a:p>
          <a:p>
            <a:r>
              <a:rPr lang="fr-FR" dirty="0"/>
              <a:t>Personnaliser son app</a:t>
            </a:r>
          </a:p>
          <a:p>
            <a:r>
              <a:rPr lang="fr-FR" dirty="0"/>
              <a:t>Structurer l’architecture d’une application</a:t>
            </a:r>
          </a:p>
          <a:p>
            <a:r>
              <a:rPr lang="fr-FR" dirty="0"/>
              <a:t>Connaître les bases pour une app robuste et fiable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8CF8EE11-C17B-3B26-FC37-6AB925BE56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Qualité de développement Android par Jocelyn CARAMAN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79290B34-4484-4910-8CD7-4F71CAD7B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A1BAFD-AFDD-6147-8829-7713772CB27B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5585070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is">
  <a:themeElements>
    <a:clrScheme name="Concis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9ECD33"/>
      </a:accent1>
      <a:accent2>
        <a:srgbClr val="E19933"/>
      </a:accent2>
      <a:accent3>
        <a:srgbClr val="DC5D3D"/>
      </a:accent3>
      <a:accent4>
        <a:srgbClr val="A967CB"/>
      </a:accent4>
      <a:accent5>
        <a:srgbClr val="5EA5DD"/>
      </a:accent5>
      <a:accent6>
        <a:srgbClr val="44BEA9"/>
      </a:accent6>
      <a:hlink>
        <a:srgbClr val="8F8F8F"/>
      </a:hlink>
      <a:folHlink>
        <a:srgbClr val="A5A5A5"/>
      </a:folHlink>
    </a:clrScheme>
    <a:fontScheme name="Concis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Concis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98D1675B-7325-48AD-994B-0DEF3379A98D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{FCE26D82-FE9A-1B47-8E90-30D09D3F4020}tf10001121</Template>
  <TotalTime>1186</TotalTime>
  <Words>345</Words>
  <Application>Microsoft Macintosh PowerPoint</Application>
  <PresentationFormat>Grand écran</PresentationFormat>
  <Paragraphs>71</Paragraphs>
  <Slides>9</Slides>
  <Notes>7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9</vt:i4>
      </vt:variant>
    </vt:vector>
  </HeadingPairs>
  <TitlesOfParts>
    <vt:vector size="13" baseType="lpstr">
      <vt:lpstr>Calibri</vt:lpstr>
      <vt:lpstr>Century Gothic</vt:lpstr>
      <vt:lpstr>Wingdings 2</vt:lpstr>
      <vt:lpstr>Concis</vt:lpstr>
      <vt:lpstr>Qualité de développement - Android </vt:lpstr>
      <vt:lpstr>Android </vt:lpstr>
      <vt:lpstr>Android </vt:lpstr>
      <vt:lpstr>Android – Les appareils</vt:lpstr>
      <vt:lpstr>Interfaces d’Android</vt:lpstr>
      <vt:lpstr>Quelques exemples – Apps Groupe Seb</vt:lpstr>
      <vt:lpstr>Organisation</vt:lpstr>
      <vt:lpstr>Sommaire du cours</vt:lpstr>
      <vt:lpstr>Objectifs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Qualité de développement - Android </dc:title>
  <dc:creator>Jocelyn CARAMAN</dc:creator>
  <cp:lastModifiedBy>Jocelyn CARAMAN</cp:lastModifiedBy>
  <cp:revision>9</cp:revision>
  <dcterms:created xsi:type="dcterms:W3CDTF">2023-12-09T19:25:32Z</dcterms:created>
  <dcterms:modified xsi:type="dcterms:W3CDTF">2023-12-10T23:08:30Z</dcterms:modified>
</cp:coreProperties>
</file>